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5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2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4339-E0E5-4F2D-8DAF-EB1279702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F92729-30F8-4A04-ADB4-C1458264A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73DEE-D55E-4423-954C-DC440EFC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24573-6A32-4B7A-87D6-734B6D67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984DB0-C283-4849-924E-70807E6E7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10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69F94-AA77-4AB4-A194-B3CFE209A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D2605D-1FA2-4400-9B8C-B0A77175D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AF403F-F6E7-45A5-A16F-B92505B4F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8B44F-4629-4E2A-93D8-D7A898CD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E38346-9901-405C-AC4A-DFD1A5E3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16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77FE63-0E4F-4976-A78F-A22E9344B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CAD911-C057-4F00-A195-AFBF0A2F9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4E19F9-3750-4000-960D-D2B6E0F0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ED81E-58A3-45A9-977B-323EE421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83C71-444D-4E94-8391-32A3AA8C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9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84105-7431-489C-A781-541D68BE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F7B289-5163-49D2-814A-12FFC3BA7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08918-FDA9-4E58-9DBE-8135BC95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2825AC-FB5C-452B-848B-208BBF15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97057-61E8-4C52-B8B0-3728D7143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18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55DD3-034E-45DA-A125-0C63007A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82D26-E3DF-4E8E-B8A8-72BFB9B6A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AE132F-9AB8-4553-9887-F546BC33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D05705-B68F-4842-AE3F-92B06DB0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289FA-680E-4DDF-98B9-D16F7ED0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96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AF48D-838A-4539-A7B1-D899CC12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D0B7-40CD-40BA-BA08-F465D78C6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1E7B40-CF8A-434C-8DAA-C8AE798AF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2E217B-3DD3-47AA-8FA4-7CE3CDB9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99A3ED-D78D-476A-982D-6DF1701F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6BB281-2C50-42B6-A2DA-1518F584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6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91364-A15D-4DA2-B69E-29A03751E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E8C719-AE77-40D0-AB0D-1D8A79DC1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40EA0-DA0B-421E-B353-122359247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9F3CFA-EF88-477F-8255-6EC2D3EAD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AFA1C9-F34F-472C-BD3A-C8B7F17A19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C4722F-A575-4C9C-9F75-A4E09A289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C0B23A-A9F3-4FC7-9FDE-F111E4E91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606A52-D8DA-4921-A1B1-3454C63DB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54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1B7123-8FE9-4599-9170-65898249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62E33B-5FB2-4A21-8E57-F65512E77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5732C2-7B15-4671-8911-9FF4106C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525B51-5ED8-4663-B8B4-97C111D2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71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3E80C7-87E9-49D2-B839-358124D02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D3AC65-E9B4-4D1E-8BCA-37850655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C8A604-B370-47B1-8C42-782965D8B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69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41E60-78C1-4507-9929-F9971F7C9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ED3BF2-A72E-4ABD-86B0-523C5054B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98F37-FE98-4516-BFE6-D42204356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E85C34-C21D-430A-B8F5-4125399CD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A4A04C-87A6-4203-80D0-9B88A2F8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F6E8D1-3EBF-4742-B1FE-F1F93EA9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93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EAA30-DA9C-4B7C-A1EC-5B46660F8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5CFE2A-D5CA-4271-BA4A-D150EB822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6031CB-AC47-488A-8CE7-46D1FB453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DA7139-6FE8-460F-8EB4-09DDCADE8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C57AF-28BD-4C34-A85F-1630F37D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7B779A-C7F3-4FF8-B6DF-9967EB912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47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43960AA-51CD-496E-8B28-254F20E1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4FFEC9-3C07-44E7-907A-FAACC9950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FB311-183C-4D6E-90A1-2529D025A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5C1C1-04DE-4303-9E2F-63FF10ACED82}" type="datetimeFigureOut">
              <a:rPr lang="ko-KR" altLang="en-US" smtClean="0"/>
              <a:t>2023-03-08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427A76-E95D-4009-9CCD-882C11053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52FF1-70AC-4C53-A60E-9832C263E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31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677" y="1113183"/>
            <a:ext cx="7659757" cy="5744817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0517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084F7727-72F0-4CBE-814E-002A6154EB02}"/>
              </a:ext>
            </a:extLst>
          </p:cNvPr>
          <p:cNvGrpSpPr/>
          <p:nvPr/>
        </p:nvGrpSpPr>
        <p:grpSpPr>
          <a:xfrm>
            <a:off x="1524000" y="857250"/>
            <a:ext cx="9144000" cy="5143500"/>
            <a:chOff x="1524000" y="857250"/>
            <a:chExt cx="9144000" cy="51435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2ADBB0C-BFF6-4FF6-B2F6-BBF92B9F8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857250"/>
              <a:ext cx="9144000" cy="5143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0F6F1-3C5D-4AE6-B2BF-763C162903B9}"/>
                </a:ext>
              </a:extLst>
            </p:cNvPr>
            <p:cNvSpPr txBox="1"/>
            <p:nvPr/>
          </p:nvSpPr>
          <p:spPr>
            <a:xfrm>
              <a:off x="8192020" y="3924803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62A636-053A-44E3-9934-ED79D51B9BA8}"/>
                </a:ext>
              </a:extLst>
            </p:cNvPr>
            <p:cNvSpPr txBox="1"/>
            <p:nvPr/>
          </p:nvSpPr>
          <p:spPr>
            <a:xfrm>
              <a:off x="5106988" y="3268449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70E975-6480-4EA1-9E9D-38E7B8B79831}"/>
                </a:ext>
              </a:extLst>
            </p:cNvPr>
            <p:cNvSpPr txBox="1"/>
            <p:nvPr/>
          </p:nvSpPr>
          <p:spPr>
            <a:xfrm>
              <a:off x="4907647" y="4201802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F95D4F-E362-424F-9AAD-714046E2F022}"/>
                </a:ext>
              </a:extLst>
            </p:cNvPr>
            <p:cNvSpPr txBox="1"/>
            <p:nvPr/>
          </p:nvSpPr>
          <p:spPr>
            <a:xfrm>
              <a:off x="1971759" y="3355409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1716818-8963-4089-97D0-19DBD993992B}"/>
              </a:ext>
            </a:extLst>
          </p:cNvPr>
          <p:cNvSpPr txBox="1"/>
          <p:nvPr/>
        </p:nvSpPr>
        <p:spPr>
          <a:xfrm>
            <a:off x="518133" y="2758555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1206CB-7F67-4775-9180-50D537C842BD}"/>
              </a:ext>
            </a:extLst>
          </p:cNvPr>
          <p:cNvSpPr txBox="1"/>
          <p:nvPr/>
        </p:nvSpPr>
        <p:spPr>
          <a:xfrm>
            <a:off x="528812" y="3035554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B36739-FA9F-4925-9DEE-F913709335C1}"/>
              </a:ext>
            </a:extLst>
          </p:cNvPr>
          <p:cNvSpPr txBox="1"/>
          <p:nvPr/>
        </p:nvSpPr>
        <p:spPr>
          <a:xfrm>
            <a:off x="779976" y="2991450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4D4AB8-8B40-4E28-A846-226850280414}"/>
              </a:ext>
            </a:extLst>
          </p:cNvPr>
          <p:cNvSpPr txBox="1"/>
          <p:nvPr/>
        </p:nvSpPr>
        <p:spPr>
          <a:xfrm>
            <a:off x="580635" y="3312553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7B7A8C-2528-40C0-A089-36AB298AE57B}"/>
              </a:ext>
            </a:extLst>
          </p:cNvPr>
          <p:cNvSpPr txBox="1"/>
          <p:nvPr/>
        </p:nvSpPr>
        <p:spPr>
          <a:xfrm>
            <a:off x="976571" y="3290435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71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205121"/>
            <a:ext cx="9069787" cy="510175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28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1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005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401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4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6124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9" y="890547"/>
            <a:ext cx="7814892" cy="5861169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121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0" y="969402"/>
            <a:ext cx="9789104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5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297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1118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36</Words>
  <Application>Microsoft Office PowerPoint</Application>
  <PresentationFormat>와이드스크린</PresentationFormat>
  <Paragraphs>18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Tahoma</vt:lpstr>
      <vt:lpstr>Office 테마</vt:lpstr>
      <vt:lpstr>AICity_01</vt:lpstr>
      <vt:lpstr>AICity_02</vt:lpstr>
      <vt:lpstr>AICity_04</vt:lpstr>
      <vt:lpstr>AICity_05</vt:lpstr>
      <vt:lpstr>AICity_06</vt:lpstr>
      <vt:lpstr>AICity_07</vt:lpstr>
      <vt:lpstr>AICity_08</vt:lpstr>
      <vt:lpstr>AICity_09</vt:lpstr>
      <vt:lpstr>AICity_10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kwlee</dc:creator>
  <cp:lastModifiedBy>kwlee</cp:lastModifiedBy>
  <cp:revision>23</cp:revision>
  <dcterms:created xsi:type="dcterms:W3CDTF">2023-03-03T01:37:10Z</dcterms:created>
  <dcterms:modified xsi:type="dcterms:W3CDTF">2023-03-08T09:29:04Z</dcterms:modified>
</cp:coreProperties>
</file>

<file path=docProps/thumbnail.jpeg>
</file>